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81" r:id="rId9"/>
    <p:sldId id="269" r:id="rId10"/>
    <p:sldId id="270" r:id="rId11"/>
    <p:sldId id="260" r:id="rId12"/>
    <p:sldId id="261" r:id="rId13"/>
    <p:sldId id="262" r:id="rId14"/>
    <p:sldId id="267" r:id="rId15"/>
    <p:sldId id="273" r:id="rId16"/>
    <p:sldId id="271" r:id="rId17"/>
    <p:sldId id="272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2" r:id="rId26"/>
    <p:sldId id="283" r:id="rId27"/>
    <p:sldId id="284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103" dt="2025-04-22T21:02:19.4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4-22T21:02:19.444" v="3687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1:02:06.624" v="3685" actId="13822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22T21:01:11.831" v="3571" actId="1076"/>
          <ac:spMkLst>
            <pc:docMk/>
            <pc:sldMk cId="936320411" sldId="263"/>
            <ac:spMk id="3" creationId="{D424001E-2FCF-704D-B6AD-D9E35BFF83AA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22T21:02:06.624" v="3685" actId="13822"/>
          <ac:spMkLst>
            <pc:docMk/>
            <pc:sldMk cId="936320411" sldId="263"/>
            <ac:spMk id="9" creationId="{CD1C5FD2-305D-1C48-3D04-43585FA3DF04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 mod">
          <ac:chgData name="Oppenheim, Tomas" userId="7bbdd6b4-1f3d-4fdd-ac21-d8c716941374" providerId="ADAL" clId="{B038CA70-2003-4CAB-A470-D5763C6E48CF}" dt="2025-04-22T21:00:59.148" v="3545" actId="1076"/>
          <ac:cxnSpMkLst>
            <pc:docMk/>
            <pc:sldMk cId="936320411" sldId="263"/>
            <ac:cxnSpMk id="4" creationId="{ADE08385-4FBC-28F1-4392-9E4053069DCA}"/>
          </ac:cxnSpMkLst>
        </pc:cxn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22T18:36:25.459" v="3056"/>
        <pc:sldMkLst>
          <pc:docMk/>
          <pc:sldMk cId="1784531954" sldId="272"/>
        </pc:sldMkLst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  <pc:sldChg chg="modSp add mod">
        <pc:chgData name="Oppenheim, Tomas" userId="7bbdd6b4-1f3d-4fdd-ac21-d8c716941374" providerId="ADAL" clId="{B038CA70-2003-4CAB-A470-D5763C6E48CF}" dt="2025-04-22T18:36:37.525" v="3059" actId="20577"/>
        <pc:sldMkLst>
          <pc:docMk/>
          <pc:sldMk cId="802961681" sldId="277"/>
        </pc:sldMkLst>
        <pc:spChg chg="mod">
          <ac:chgData name="Oppenheim, Tomas" userId="7bbdd6b4-1f3d-4fdd-ac21-d8c716941374" providerId="ADAL" clId="{B038CA70-2003-4CAB-A470-D5763C6E48CF}" dt="2025-04-22T18:36:37.525" v="3059" actId="20577"/>
          <ac:spMkLst>
            <pc:docMk/>
            <pc:sldMk cId="802961681" sldId="277"/>
            <ac:spMk id="3" creationId="{64C2C66F-EE0E-06B4-88C6-7E7CD65F7CC4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22T20:38:11.510" v="3518" actId="14100"/>
        <pc:sldMkLst>
          <pc:docMk/>
          <pc:sldMk cId="2965363870" sldId="278"/>
        </pc:sldMkLst>
        <pc:spChg chg="del">
          <ac:chgData name="Oppenheim, Tomas" userId="7bbdd6b4-1f3d-4fdd-ac21-d8c716941374" providerId="ADAL" clId="{B038CA70-2003-4CAB-A470-D5763C6E48CF}" dt="2025-04-22T18:36:40.996" v="3061" actId="478"/>
          <ac:spMkLst>
            <pc:docMk/>
            <pc:sldMk cId="2965363870" sldId="278"/>
            <ac:spMk id="2" creationId="{721ADE0C-FDE1-D73D-02EF-A128F60BCA24}"/>
          </ac:spMkLst>
        </pc:spChg>
        <pc:spChg chg="del">
          <ac:chgData name="Oppenheim, Tomas" userId="7bbdd6b4-1f3d-4fdd-ac21-d8c716941374" providerId="ADAL" clId="{B038CA70-2003-4CAB-A470-D5763C6E48CF}" dt="2025-04-22T18:36:42.538" v="3062" actId="478"/>
          <ac:spMkLst>
            <pc:docMk/>
            <pc:sldMk cId="2965363870" sldId="278"/>
            <ac:spMk id="3" creationId="{09AC58C1-DEA9-6BDB-C910-0C15417E095F}"/>
          </ac:spMkLst>
        </pc:spChg>
        <pc:spChg chg="add mod">
          <ac:chgData name="Oppenheim, Tomas" userId="7bbdd6b4-1f3d-4fdd-ac21-d8c716941374" providerId="ADAL" clId="{B038CA70-2003-4CAB-A470-D5763C6E48CF}" dt="2025-04-22T20:31:27.343" v="3413" actId="1076"/>
          <ac:spMkLst>
            <pc:docMk/>
            <pc:sldMk cId="2965363870" sldId="278"/>
            <ac:spMk id="10" creationId="{0809F1EB-3217-ACC8-DCA1-8E27212214FF}"/>
          </ac:spMkLst>
        </pc:spChg>
        <pc:spChg chg="add mod">
          <ac:chgData name="Oppenheim, Tomas" userId="7bbdd6b4-1f3d-4fdd-ac21-d8c716941374" providerId="ADAL" clId="{B038CA70-2003-4CAB-A470-D5763C6E48CF}" dt="2025-04-22T20:31:42.872" v="3434" actId="20577"/>
          <ac:spMkLst>
            <pc:docMk/>
            <pc:sldMk cId="2965363870" sldId="278"/>
            <ac:spMk id="11" creationId="{5DEB9FFA-01EC-9429-8B26-13BDC25EA9ED}"/>
          </ac:spMkLst>
        </pc:spChg>
        <pc:spChg chg="add mod">
          <ac:chgData name="Oppenheim, Tomas" userId="7bbdd6b4-1f3d-4fdd-ac21-d8c716941374" providerId="ADAL" clId="{B038CA70-2003-4CAB-A470-D5763C6E48CF}" dt="2025-04-22T20:32:12.399" v="3489" actId="1037"/>
          <ac:spMkLst>
            <pc:docMk/>
            <pc:sldMk cId="2965363870" sldId="278"/>
            <ac:spMk id="12" creationId="{DE6A63A3-948C-0DEE-2D59-195115B7F0D1}"/>
          </ac:spMkLst>
        </pc:sp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5" creationId="{1766482B-97C6-CA45-63EF-0CD6164D71D2}"/>
          </ac:picMkLst>
        </pc:picChg>
        <pc:picChg chg="add del mod">
          <ac:chgData name="Oppenheim, Tomas" userId="7bbdd6b4-1f3d-4fdd-ac21-d8c716941374" providerId="ADAL" clId="{B038CA70-2003-4CAB-A470-D5763C6E48CF}" dt="2025-04-22T20:37:55.240" v="3493" actId="478"/>
          <ac:picMkLst>
            <pc:docMk/>
            <pc:sldMk cId="2965363870" sldId="278"/>
            <ac:picMk id="7" creationId="{44B49103-AB10-E55A-F850-7746546AF47C}"/>
          </ac:picMkLst>
        </pc:picChg>
        <pc:picChg chg="add mod">
          <ac:chgData name="Oppenheim, Tomas" userId="7bbdd6b4-1f3d-4fdd-ac21-d8c716941374" providerId="ADAL" clId="{B038CA70-2003-4CAB-A470-D5763C6E48CF}" dt="2025-04-22T20:27:10.539" v="3311" actId="1036"/>
          <ac:picMkLst>
            <pc:docMk/>
            <pc:sldMk cId="2965363870" sldId="278"/>
            <ac:picMk id="9" creationId="{B6C9BC4A-757B-826A-5892-8CB4CB02E919}"/>
          </ac:picMkLst>
        </pc:picChg>
        <pc:picChg chg="add mod">
          <ac:chgData name="Oppenheim, Tomas" userId="7bbdd6b4-1f3d-4fdd-ac21-d8c716941374" providerId="ADAL" clId="{B038CA70-2003-4CAB-A470-D5763C6E48CF}" dt="2025-04-22T20:38:11.510" v="3518" actId="14100"/>
          <ac:picMkLst>
            <pc:docMk/>
            <pc:sldMk cId="2965363870" sldId="278"/>
            <ac:picMk id="14" creationId="{C0F66C26-83D2-3356-8BBD-36904DFD5ABD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8:51.604" v="3524" actId="1076"/>
        <pc:sldMkLst>
          <pc:docMk/>
          <pc:sldMk cId="2235761013" sldId="279"/>
        </pc:sldMkLst>
        <pc:spChg chg="del">
          <ac:chgData name="Oppenheim, Tomas" userId="7bbdd6b4-1f3d-4fdd-ac21-d8c716941374" providerId="ADAL" clId="{B038CA70-2003-4CAB-A470-D5763C6E48CF}" dt="2025-04-22T20:15:46.509" v="3092" actId="478"/>
          <ac:spMkLst>
            <pc:docMk/>
            <pc:sldMk cId="2235761013" sldId="279"/>
            <ac:spMk id="2" creationId="{1B8798BA-E538-081A-6922-9DF3F2A0826D}"/>
          </ac:spMkLst>
        </pc:spChg>
        <pc:spChg chg="del">
          <ac:chgData name="Oppenheim, Tomas" userId="7bbdd6b4-1f3d-4fdd-ac21-d8c716941374" providerId="ADAL" clId="{B038CA70-2003-4CAB-A470-D5763C6E48CF}" dt="2025-04-22T20:15:47.627" v="3093" actId="478"/>
          <ac:spMkLst>
            <pc:docMk/>
            <pc:sldMk cId="2235761013" sldId="279"/>
            <ac:spMk id="3" creationId="{C294C216-3C42-E4E6-D931-11DFDD5A844D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0" creationId="{20A587FD-A5C7-091D-1F16-0B751AB30D32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1" creationId="{78402323-F499-F31F-6E20-EF5402C46B64}"/>
          </ac:spMkLst>
        </pc:spChg>
        <pc:spChg chg="add mod">
          <ac:chgData name="Oppenheim, Tomas" userId="7bbdd6b4-1f3d-4fdd-ac21-d8c716941374" providerId="ADAL" clId="{B038CA70-2003-4CAB-A470-D5763C6E48CF}" dt="2025-04-22T20:33:05.901" v="3490"/>
          <ac:spMkLst>
            <pc:docMk/>
            <pc:sldMk cId="2235761013" sldId="279"/>
            <ac:spMk id="12" creationId="{509BCBE1-31BA-682B-4D9F-989D502B7C7D}"/>
          </ac:spMkLst>
        </pc:spChg>
        <pc:picChg chg="add del mod">
          <ac:chgData name="Oppenheim, Tomas" userId="7bbdd6b4-1f3d-4fdd-ac21-d8c716941374" providerId="ADAL" clId="{B038CA70-2003-4CAB-A470-D5763C6E48CF}" dt="2025-04-22T20:38:37.440" v="3519" actId="478"/>
          <ac:picMkLst>
            <pc:docMk/>
            <pc:sldMk cId="2235761013" sldId="279"/>
            <ac:picMk id="5" creationId="{1AE758D2-DF2F-B2A4-1AD0-4E73DE192B2C}"/>
          </ac:picMkLst>
        </pc:picChg>
        <pc:picChg chg="add mod">
          <ac:chgData name="Oppenheim, Tomas" userId="7bbdd6b4-1f3d-4fdd-ac21-d8c716941374" providerId="ADAL" clId="{B038CA70-2003-4CAB-A470-D5763C6E48CF}" dt="2025-04-22T20:28:19.565" v="3320" actId="1076"/>
          <ac:picMkLst>
            <pc:docMk/>
            <pc:sldMk cId="2235761013" sldId="279"/>
            <ac:picMk id="7" creationId="{1C6FF7CE-1DA2-0CC9-1450-CA30C2F04F92}"/>
          </ac:picMkLst>
        </pc:picChg>
        <pc:picChg chg="add mod">
          <ac:chgData name="Oppenheim, Tomas" userId="7bbdd6b4-1f3d-4fdd-ac21-d8c716941374" providerId="ADAL" clId="{B038CA70-2003-4CAB-A470-D5763C6E48CF}" dt="2025-04-22T20:28:40.867" v="3343" actId="1038"/>
          <ac:picMkLst>
            <pc:docMk/>
            <pc:sldMk cId="2235761013" sldId="279"/>
            <ac:picMk id="9" creationId="{3B812C24-AB79-A6BE-EF89-BD160A0D50A1}"/>
          </ac:picMkLst>
        </pc:picChg>
        <pc:picChg chg="add mod">
          <ac:chgData name="Oppenheim, Tomas" userId="7bbdd6b4-1f3d-4fdd-ac21-d8c716941374" providerId="ADAL" clId="{B038CA70-2003-4CAB-A470-D5763C6E48CF}" dt="2025-04-22T20:38:51.604" v="3524" actId="1076"/>
          <ac:picMkLst>
            <pc:docMk/>
            <pc:sldMk cId="2235761013" sldId="279"/>
            <ac:picMk id="14" creationId="{DF13DC88-8427-9CF4-6F0D-4A2AE84E4F06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22T20:39:49.470" v="3531" actId="1076"/>
        <pc:sldMkLst>
          <pc:docMk/>
          <pc:sldMk cId="3678659700" sldId="280"/>
        </pc:sldMkLst>
        <pc:spChg chg="del">
          <ac:chgData name="Oppenheim, Tomas" userId="7bbdd6b4-1f3d-4fdd-ac21-d8c716941374" providerId="ADAL" clId="{B038CA70-2003-4CAB-A470-D5763C6E48CF}" dt="2025-04-22T20:17:28.782" v="3143" actId="478"/>
          <ac:spMkLst>
            <pc:docMk/>
            <pc:sldMk cId="3678659700" sldId="280"/>
            <ac:spMk id="2" creationId="{94EBC26B-7FAE-7081-0753-34C5C7568EB0}"/>
          </ac:spMkLst>
        </pc:spChg>
        <pc:spChg chg="del">
          <ac:chgData name="Oppenheim, Tomas" userId="7bbdd6b4-1f3d-4fdd-ac21-d8c716941374" providerId="ADAL" clId="{B038CA70-2003-4CAB-A470-D5763C6E48CF}" dt="2025-04-22T20:17:29.785" v="3144" actId="478"/>
          <ac:spMkLst>
            <pc:docMk/>
            <pc:sldMk cId="3678659700" sldId="280"/>
            <ac:spMk id="3" creationId="{6ED21BBE-9D29-F9D3-26BE-60861166DF03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0" creationId="{536EEDF6-18FB-3986-E41F-AA7232B86CF4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1" creationId="{4965CC62-A85A-2B3B-968E-39416D74FF8C}"/>
          </ac:spMkLst>
        </pc:spChg>
        <pc:spChg chg="add mod">
          <ac:chgData name="Oppenheim, Tomas" userId="7bbdd6b4-1f3d-4fdd-ac21-d8c716941374" providerId="ADAL" clId="{B038CA70-2003-4CAB-A470-D5763C6E48CF}" dt="2025-04-22T20:33:11.456" v="3492" actId="1076"/>
          <ac:spMkLst>
            <pc:docMk/>
            <pc:sldMk cId="3678659700" sldId="280"/>
            <ac:spMk id="12" creationId="{D2AF7DBC-A4B9-B965-8DE1-30ACA22D5053}"/>
          </ac:spMkLst>
        </pc:spChg>
        <pc:picChg chg="add mod">
          <ac:chgData name="Oppenheim, Tomas" userId="7bbdd6b4-1f3d-4fdd-ac21-d8c716941374" providerId="ADAL" clId="{B038CA70-2003-4CAB-A470-D5763C6E48CF}" dt="2025-04-22T20:19:52.665" v="3159" actId="1076"/>
          <ac:picMkLst>
            <pc:docMk/>
            <pc:sldMk cId="3678659700" sldId="280"/>
            <ac:picMk id="5" creationId="{112BE795-EDE0-ACFD-E1B9-7A6D8D86CC2D}"/>
          </ac:picMkLst>
        </pc:picChg>
        <pc:picChg chg="add del mod">
          <ac:chgData name="Oppenheim, Tomas" userId="7bbdd6b4-1f3d-4fdd-ac21-d8c716941374" providerId="ADAL" clId="{B038CA70-2003-4CAB-A470-D5763C6E48CF}" dt="2025-04-22T20:38:59.171" v="3525" actId="478"/>
          <ac:picMkLst>
            <pc:docMk/>
            <pc:sldMk cId="3678659700" sldId="280"/>
            <ac:picMk id="7" creationId="{B2782EF5-2DE3-0F0D-13EB-6B582973B108}"/>
          </ac:picMkLst>
        </pc:picChg>
        <pc:picChg chg="add mod">
          <ac:chgData name="Oppenheim, Tomas" userId="7bbdd6b4-1f3d-4fdd-ac21-d8c716941374" providerId="ADAL" clId="{B038CA70-2003-4CAB-A470-D5763C6E48CF}" dt="2025-04-22T20:39:49.470" v="3531" actId="1076"/>
          <ac:picMkLst>
            <pc:docMk/>
            <pc:sldMk cId="3678659700" sldId="280"/>
            <ac:picMk id="9" creationId="{2765A819-16FD-5070-7325-AB355B6FC2D3}"/>
          </ac:picMkLst>
        </pc:picChg>
        <pc:picChg chg="add mod">
          <ac:chgData name="Oppenheim, Tomas" userId="7bbdd6b4-1f3d-4fdd-ac21-d8c716941374" providerId="ADAL" clId="{B038CA70-2003-4CAB-A470-D5763C6E48CF}" dt="2025-04-22T20:39:48.940" v="3530" actId="14100"/>
          <ac:picMkLst>
            <pc:docMk/>
            <pc:sldMk cId="3678659700" sldId="280"/>
            <ac:picMk id="14" creationId="{E5D5B11E-989E-6AF9-07B6-61D010139527}"/>
          </ac:picMkLst>
        </pc:picChg>
      </pc:sldChg>
      <pc:sldChg chg="addSp delSp modSp new mod setBg">
        <pc:chgData name="Oppenheim, Tomas" userId="7bbdd6b4-1f3d-4fdd-ac21-d8c716941374" providerId="ADAL" clId="{B038CA70-2003-4CAB-A470-D5763C6E48CF}" dt="2025-04-22T21:00:24.738" v="3542" actId="962"/>
        <pc:sldMkLst>
          <pc:docMk/>
          <pc:sldMk cId="25668306" sldId="281"/>
        </pc:sldMkLst>
        <pc:spChg chg="del">
          <ac:chgData name="Oppenheim, Tomas" userId="7bbdd6b4-1f3d-4fdd-ac21-d8c716941374" providerId="ADAL" clId="{B038CA70-2003-4CAB-A470-D5763C6E48CF}" dt="2025-04-22T21:00:06.259" v="3533" actId="478"/>
          <ac:spMkLst>
            <pc:docMk/>
            <pc:sldMk cId="25668306" sldId="281"/>
            <ac:spMk id="2" creationId="{C9B0E2C5-D8F0-710D-AF91-AAA6D3A53B44}"/>
          </ac:spMkLst>
        </pc:spChg>
        <pc:spChg chg="del">
          <ac:chgData name="Oppenheim, Tomas" userId="7bbdd6b4-1f3d-4fdd-ac21-d8c716941374" providerId="ADAL" clId="{B038CA70-2003-4CAB-A470-D5763C6E48CF}" dt="2025-04-22T21:00:09.083" v="3534" actId="478"/>
          <ac:spMkLst>
            <pc:docMk/>
            <pc:sldMk cId="25668306" sldId="281"/>
            <ac:spMk id="3" creationId="{E89B8225-AFB2-E56C-C98B-D55D289D5A87}"/>
          </ac:spMkLst>
        </pc:spChg>
        <pc:spChg chg="add">
          <ac:chgData name="Oppenheim, Tomas" userId="7bbdd6b4-1f3d-4fdd-ac21-d8c716941374" providerId="ADAL" clId="{B038CA70-2003-4CAB-A470-D5763C6E48CF}" dt="2025-04-22T21:00:22.234" v="3540" actId="26606"/>
          <ac:spMkLst>
            <pc:docMk/>
            <pc:sldMk cId="25668306" sldId="281"/>
            <ac:spMk id="10" creationId="{42A4FC2C-047E-45A5-965D-8E1E3BF09BC6}"/>
          </ac:spMkLst>
        </pc:spChg>
        <pc:picChg chg="add mod">
          <ac:chgData name="Oppenheim, Tomas" userId="7bbdd6b4-1f3d-4fdd-ac21-d8c716941374" providerId="ADAL" clId="{B038CA70-2003-4CAB-A470-D5763C6E48CF}" dt="2025-04-22T21:00:24.738" v="3542" actId="962"/>
          <ac:picMkLst>
            <pc:docMk/>
            <pc:sldMk cId="25668306" sldId="281"/>
            <ac:picMk id="5" creationId="{10FE3D55-1C57-32DE-B7D8-AE4C7D2C6C45}"/>
          </ac:picMkLst>
        </pc:picChg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2382533554" sldId="282"/>
        </pc:sldMkLst>
      </pc:sldChg>
      <pc:sldChg chg="add">
        <pc:chgData name="Oppenheim, Tomas" userId="7bbdd6b4-1f3d-4fdd-ac21-d8c716941374" providerId="ADAL" clId="{B038CA70-2003-4CAB-A470-D5763C6E48CF}" dt="2025-04-22T21:02:19.444" v="3687"/>
        <pc:sldMkLst>
          <pc:docMk/>
          <pc:sldMk cId="1765028496" sldId="283"/>
        </pc:sldMkLst>
      </pc:sldChg>
      <pc:sldChg chg="delSp add setBg delDesignElem">
        <pc:chgData name="Oppenheim, Tomas" userId="7bbdd6b4-1f3d-4fdd-ac21-d8c716941374" providerId="ADAL" clId="{B038CA70-2003-4CAB-A470-D5763C6E48CF}" dt="2025-04-22T21:02:19.444" v="3687"/>
        <pc:sldMkLst>
          <pc:docMk/>
          <pc:sldMk cId="705622602" sldId="284"/>
        </pc:sldMkLst>
        <pc:spChg chg="del">
          <ac:chgData name="Oppenheim, Tomas" userId="7bbdd6b4-1f3d-4fdd-ac21-d8c716941374" providerId="ADAL" clId="{B038CA70-2003-4CAB-A470-D5763C6E48CF}" dt="2025-04-22T21:02:19.444" v="3687"/>
          <ac:spMkLst>
            <pc:docMk/>
            <pc:sldMk cId="705622602" sldId="284"/>
            <ac:spMk id="10" creationId="{06A92082-58E0-62F2-A2BD-50E29694B58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4/22/2025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51D720-0E1D-C26A-6B2B-EF41DA8A18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C3315-BF2E-C3EB-A709-8B9CF127A3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2C66F-EE0E-06B4-88C6-7E7CD65F7C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4_22_25 </a:t>
            </a:r>
          </a:p>
        </p:txBody>
      </p:sp>
    </p:spTree>
    <p:extLst>
      <p:ext uri="{BB962C8B-B14F-4D97-AF65-F5344CB8AC3E}">
        <p14:creationId xmlns:p14="http://schemas.microsoft.com/office/powerpoint/2010/main" val="8029616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66482B-97C6-CA45-63EF-0CD6164D7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067" y="1716227"/>
            <a:ext cx="3616038" cy="26873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C9BC4A-757B-826A-5892-8CB4CB02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696" y="1741163"/>
            <a:ext cx="3627205" cy="26446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809F1EB-3217-ACC8-DCA1-8E27212214FF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EB9FFA-01EC-9429-8B26-13BDC25EA9ED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6A63A3-948C-0DEE-2D59-195115B7F0D1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0F66C26-83D2-3356-8BBD-36904DFD5A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7735" y="1701095"/>
            <a:ext cx="3725448" cy="270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363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6FF7CE-1DA2-0CC9-1450-CA30C2F04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4339"/>
            <a:ext cx="3997397" cy="22868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812C24-AB79-A6BE-EF89-BD160A0D50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1775" y="1944339"/>
            <a:ext cx="3973479" cy="22868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A587FD-A5C7-091D-1F16-0B751AB30D32}"/>
              </a:ext>
            </a:extLst>
          </p:cNvPr>
          <p:cNvSpPr txBox="1"/>
          <p:nvPr/>
        </p:nvSpPr>
        <p:spPr>
          <a:xfrm>
            <a:off x="374073" y="1151313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402323-F499-F31F-6E20-EF5402C46B64}"/>
              </a:ext>
            </a:extLst>
          </p:cNvPr>
          <p:cNvSpPr txBox="1"/>
          <p:nvPr/>
        </p:nvSpPr>
        <p:spPr>
          <a:xfrm>
            <a:off x="4333702" y="1151312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BCBE1-31BA-682B-4D9F-989D502B7C7D}"/>
              </a:ext>
            </a:extLst>
          </p:cNvPr>
          <p:cNvSpPr txBox="1"/>
          <p:nvPr/>
        </p:nvSpPr>
        <p:spPr>
          <a:xfrm>
            <a:off x="8124308" y="1151312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13DC88-8427-9CF4-6F0D-4A2AE84E4F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8296" y="1944339"/>
            <a:ext cx="3973479" cy="239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61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2BE795-EDE0-ACFD-E1B9-7A6D8D86C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62" y="923861"/>
            <a:ext cx="3528827" cy="56577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65A819-16FD-5070-7325-AB355B6FC2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6255" y="1030778"/>
            <a:ext cx="3460638" cy="5656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36EEDF6-18FB-3986-E41F-AA7232B86CF4}"/>
              </a:ext>
            </a:extLst>
          </p:cNvPr>
          <p:cNvSpPr txBox="1"/>
          <p:nvPr/>
        </p:nvSpPr>
        <p:spPr>
          <a:xfrm>
            <a:off x="374073" y="469670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Different Length Samples Norm 0 to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965CC62-A85A-2B3B-968E-39416D74FF8C}"/>
              </a:ext>
            </a:extLst>
          </p:cNvPr>
          <p:cNvSpPr txBox="1"/>
          <p:nvPr/>
        </p:nvSpPr>
        <p:spPr>
          <a:xfrm>
            <a:off x="4333702" y="469669"/>
            <a:ext cx="3524595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Reapplication Data Norm 0 to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2AF7DBC-A4B9-B965-8DE1-30ACA22D5053}"/>
              </a:ext>
            </a:extLst>
          </p:cNvPr>
          <p:cNvSpPr txBox="1"/>
          <p:nvPr/>
        </p:nvSpPr>
        <p:spPr>
          <a:xfrm>
            <a:off x="8124308" y="469669"/>
            <a:ext cx="3924992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Misalignment Data (0, 10, 20 deg) Norm 0 to 1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D5B11E-989E-6AF9-07B6-61D0101395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842" y="1030778"/>
            <a:ext cx="3471172" cy="560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6597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656A3-0A3F-C3F1-1B0B-1F3341D58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15D2E66-2F9E-5EA3-C0E7-65C15CD22D56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F53A8F6-A3F2-76D4-86D5-A2728EB352EF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04F8CB3B-ACA5-660B-D075-38C776F902F7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9878AF8-0927-4A42-8D82-37EAE04FC729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64533F-AB7F-6B7E-EAED-9188BD4FDCFA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1F06BE3-EB25-124E-DA70-5656809D6322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23C72C-B116-2FBB-861F-7C2E42EE3D3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9FF9ED2-3932-B065-D36D-7CF263DC7711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AB4EC8-EB9A-23CA-B69D-7160B2E51BDB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93F69B3-0078-6F22-C3B3-4414D182458E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F68C0A-05F5-1C7E-7F13-6C97B3504848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F5D760D-175E-6019-5675-75B331B83226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D1B5FA9-8C3E-5A44-8CC3-F15F63382B80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3B47462-A2FA-D31E-084D-7E604697DF7D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63B12B9B-C527-392E-BB17-8710DD4C705B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3AE6B8C-ED8E-5292-F433-5DB4586FA7C4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E7E169F-6B11-E5FC-D033-39D977B6B817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685453C-D272-CD0E-AAC9-38E04DF41EA3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66ADB5B-BE53-C884-BE0E-CF7558D6CA9B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705998B-2FDA-AB30-9F07-6F718027B263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16BD2263-69AB-675B-95D4-C2ED4538E6E9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78EA59-8F8F-EE68-7BE7-B3DDD39E5A2B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254637A-4625-52C0-F3C8-A5B42CD74803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772DD6E2-6971-F0CF-E80C-C98474EB43F6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3BA3BC7-49FE-2C7E-8BAB-F7B14AD4FC16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B9A9E4E-C75F-6AF6-ED5B-61D7A7CAE26C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60A8803-0680-5C18-285D-500D78B8C2F6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E3CAF37-8308-28C5-B497-BB2C9EFEED62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B712F446-0D5A-83DB-B9E4-E623BB621206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A2E0410C-C1C4-9B31-04D9-CB126A2222FA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F2316-5615-BA14-FCC3-F06ED920ABBD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79282F2-B320-1794-BE5C-455070C0013D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5BA0EC0-2B67-5B72-EEA9-7A2C23A55349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5D81C79-AF60-BF8C-03CC-FFE9A64F66FE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825335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828A2-D8E5-7E7C-F4CD-85E24285D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65EB26-06EE-889D-7A9E-8F6AA15B8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21A7FAEA-235F-EB5B-8C52-B87E84E75B34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3E269A-110D-3BA1-E435-E9EE5C5F9BEF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BD853A-82B8-FA13-4961-3BC4079E648F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27D9D6-E6C4-2EB9-D769-5F9913DB78EB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37FB10-9CB2-F76F-A433-A735FAE3DF50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504E7F9-8211-796B-7B43-CA9221BF8F08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EB858-DEC0-F7ED-5C8C-1A66D2982C33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8968923-ED6C-85A4-DCA1-06FADC0FA9A5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FCEF77F-0F57-7879-0842-3B6E2A7DD68C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001E95-7872-2470-BF8A-E5C074713A53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08E32F1-6505-6E4A-3FBC-E04FC60FD3A4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8EACF7B-3421-7D59-255F-41C062705C54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A0879F7-DA96-A05D-B719-15B9B4514BCC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0A2FEC6-83E8-51F2-F336-389FC5EC8EEC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6DB505-7937-FDC9-2344-F4BEA6B3A33F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885944B-8407-08A5-0A96-FC1C14E90039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50F3072-4CF3-2CA9-A62E-C082649CADBF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17650284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D2AD6-239A-A0C8-4601-3373A0C9E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5A91A5A2-77B7-1FA5-8B87-55AAAB93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2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24001E-2FCF-704D-B6AD-D9E35BFF83AA}"/>
              </a:ext>
            </a:extLst>
          </p:cNvPr>
          <p:cNvSpPr txBox="1"/>
          <p:nvPr/>
        </p:nvSpPr>
        <p:spPr>
          <a:xfrm>
            <a:off x="3214255" y="5972169"/>
            <a:ext cx="27535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5V Arduino uno source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DE08385-4FBC-28F1-4392-9E4053069DCA}"/>
              </a:ext>
            </a:extLst>
          </p:cNvPr>
          <p:cNvCxnSpPr>
            <a:cxnSpLocks/>
          </p:cNvCxnSpPr>
          <p:nvPr/>
        </p:nvCxnSpPr>
        <p:spPr>
          <a:xfrm flipH="1" flipV="1">
            <a:off x="4883466" y="4724399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D1C5FD2-305D-1C48-3D04-43585FA3DF04}"/>
              </a:ext>
            </a:extLst>
          </p:cNvPr>
          <p:cNvSpPr txBox="1"/>
          <p:nvPr/>
        </p:nvSpPr>
        <p:spPr>
          <a:xfrm>
            <a:off x="353291" y="336665"/>
            <a:ext cx="3399905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b="1" dirty="0"/>
              <a:t>Latest circuit does NOT have any RF filtering on </a:t>
            </a:r>
            <a:r>
              <a:rPr lang="en-US" b="1" dirty="0" err="1"/>
              <a:t>opamp</a:t>
            </a:r>
            <a:r>
              <a:rPr lang="en-US" b="1" dirty="0"/>
              <a:t> output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circuit board with wires&#10;&#10;AI-generated content may be incorrect.">
            <a:extLst>
              <a:ext uri="{FF2B5EF4-FFF2-40B4-BE49-F238E27FC236}">
                <a16:creationId xmlns:a16="http://schemas.microsoft.com/office/drawing/2014/main" id="{10FE3D55-1C57-32DE-B7D8-AE4C7D2C6C4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26" r="9863"/>
          <a:stretch/>
        </p:blipFill>
        <p:spPr>
          <a:xfrm rot="16200000">
            <a:off x="2667641" y="-2666359"/>
            <a:ext cx="685671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8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992</Words>
  <Application>Microsoft Office PowerPoint</Application>
  <PresentationFormat>Widescreen</PresentationFormat>
  <Paragraphs>140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Aptos</vt:lpstr>
      <vt:lpstr>Aptos Display</vt:lpstr>
      <vt:lpstr>Arial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2</cp:revision>
  <dcterms:created xsi:type="dcterms:W3CDTF">2025-03-27T16:36:40Z</dcterms:created>
  <dcterms:modified xsi:type="dcterms:W3CDTF">2025-04-22T21:02:28Z</dcterms:modified>
</cp:coreProperties>
</file>

<file path=docProps/thumbnail.jpeg>
</file>